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9" r:id="rId1"/>
  </p:sldMasterIdLst>
  <p:sldIdLst>
    <p:sldId id="256" r:id="rId2"/>
    <p:sldId id="257" r:id="rId3"/>
    <p:sldId id="258" r:id="rId4"/>
    <p:sldId id="266" r:id="rId5"/>
    <p:sldId id="259" r:id="rId6"/>
    <p:sldId id="260" r:id="rId7"/>
    <p:sldId id="261" r:id="rId8"/>
    <p:sldId id="262" r:id="rId9"/>
    <p:sldId id="263" r:id="rId10"/>
    <p:sldId id="264" r:id="rId11"/>
    <p:sldId id="265" r:id="rId12"/>
  </p:sldIdLst>
  <p:sldSz cx="12192000" cy="6858000"/>
  <p:notesSz cx="6858000" cy="9144000"/>
  <p:embeddedFontLst>
    <p:embeddedFont>
      <p:font typeface="微軟正黑體" panose="020B0604030504040204" pitchFamily="34" charset="-120"/>
      <p:regular r:id="rId13"/>
      <p:bold r:id="rId14"/>
    </p:embeddedFont>
    <p:embeddedFont>
      <p:font typeface="微軟正黑體" panose="020B0604030504040204" pitchFamily="34" charset="-120"/>
      <p:regular r:id="rId13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Rockwell" panose="02060603020205020403" pitchFamily="18" charset="0"/>
      <p:regular r:id="rId19"/>
      <p:bold r:id="rId20"/>
      <p:italic r:id="rId21"/>
      <p:boldItalic r:id="rId22"/>
    </p:embeddedFont>
    <p:embeddedFont>
      <p:font typeface="Rockwell Condensed" panose="02060603050405020104" pitchFamily="18" charset="0"/>
      <p:regular r:id="rId23"/>
      <p:bold r:id="rId24"/>
    </p:embeddedFont>
    <p:embeddedFont>
      <p:font typeface="Rockwell Extra Bold" panose="02060603020205020403" pitchFamily="18" charset="0"/>
      <p:bold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75"/>
    <p:restoredTop sz="94635"/>
  </p:normalViewPr>
  <p:slideViewPr>
    <p:cSldViewPr snapToGrid="0" snapToObjects="1">
      <p:cViewPr varScale="1">
        <p:scale>
          <a:sx n="111" d="100"/>
          <a:sy n="111" d="100"/>
        </p:scale>
        <p:origin x="6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EE4E55-166A-44BD-BD61-715F27E153C9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03805E21-C085-4EAC-AD0C-7DCD0C2148B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TW" sz="2000" dirty="0">
              <a:latin typeface="+mj-ea"/>
              <a:ea typeface="+mj-ea"/>
            </a:rPr>
            <a:t>警告使用者門窗被打開</a:t>
          </a:r>
          <a:endParaRPr lang="en-US" sz="2000" dirty="0">
            <a:latin typeface="+mj-ea"/>
            <a:ea typeface="+mj-ea"/>
          </a:endParaRPr>
        </a:p>
      </dgm:t>
    </dgm:pt>
    <dgm:pt modelId="{255B7072-EE5F-44FB-BDAC-B44AFC8F4F2E}" type="parTrans" cxnId="{5ADD81DD-1162-4C4E-8275-E74640871F6F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7409D997-C22A-414B-AC1C-FCC65631AC4E}" type="sibTrans" cxnId="{5ADD81DD-1162-4C4E-8275-E74640871F6F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1F9D6C6D-83A8-4588-9064-9ED77337D11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TW" sz="20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有警示燈及警示音效</a:t>
          </a:r>
          <a:endParaRPr lang="en-US" sz="20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03717B2-8885-4796-92A3-5B54F8D7518D}" type="parTrans" cxnId="{EA9B0706-4AD1-4225-8F49-9DBC2147D730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E391FFF2-5C18-444C-A76E-78175DE5111D}" type="sibTrans" cxnId="{EA9B0706-4AD1-4225-8F49-9DBC2147D730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5140D758-F0FA-4465-B591-EF2D5893CF68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kumimoji="1" lang="zh-TW" sz="2000" dirty="0">
              <a:latin typeface="+mj-ea"/>
              <a:ea typeface="+mj-ea"/>
            </a:rPr>
            <a:t>利用</a:t>
          </a:r>
          <a:r>
            <a:rPr kumimoji="1" lang="en-US" sz="2000" dirty="0">
              <a:latin typeface="+mj-ea"/>
              <a:ea typeface="+mj-ea"/>
            </a:rPr>
            <a:t>IFTTT app</a:t>
          </a:r>
          <a:r>
            <a:rPr kumimoji="1" lang="zh-CN" sz="2000" dirty="0">
              <a:latin typeface="+mj-ea"/>
              <a:ea typeface="+mj-ea"/>
            </a:rPr>
            <a:t>傳送通知到使用者行動裝置</a:t>
          </a:r>
          <a:endParaRPr lang="en-US" sz="2000" dirty="0">
            <a:latin typeface="+mj-ea"/>
            <a:ea typeface="+mj-ea"/>
          </a:endParaRPr>
        </a:p>
      </dgm:t>
    </dgm:pt>
    <dgm:pt modelId="{315E5E95-88F2-48D1-80F5-390E9C741C4A}" type="parTrans" cxnId="{92129FFE-FAB7-4F33-A784-966816FEC610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D63A9447-66D8-465A-AAA5-BE763071D48E}" type="sibTrans" cxnId="{92129FFE-FAB7-4F33-A784-966816FEC610}">
      <dgm:prSet/>
      <dgm:spPr/>
      <dgm:t>
        <a:bodyPr/>
        <a:lstStyle/>
        <a:p>
          <a:endParaRPr lang="en-US" sz="2400">
            <a:latin typeface="+mj-ea"/>
            <a:ea typeface="+mj-ea"/>
          </a:endParaRPr>
        </a:p>
      </dgm:t>
    </dgm:pt>
    <dgm:pt modelId="{E7866480-05A5-4C50-A41E-12CBAE27670D}" type="pres">
      <dgm:prSet presAssocID="{44EE4E55-166A-44BD-BD61-715F27E153C9}" presName="root" presStyleCnt="0">
        <dgm:presLayoutVars>
          <dgm:dir/>
          <dgm:resizeHandles val="exact"/>
        </dgm:presLayoutVars>
      </dgm:prSet>
      <dgm:spPr/>
    </dgm:pt>
    <dgm:pt modelId="{E4DC05AC-9F42-4095-8E96-3AD3454D2FF5}" type="pres">
      <dgm:prSet presAssocID="{03805E21-C085-4EAC-AD0C-7DCD0C2148B2}" presName="compNode" presStyleCnt="0"/>
      <dgm:spPr/>
    </dgm:pt>
    <dgm:pt modelId="{6105DED3-501D-4BBA-9C01-65D8D44B463C}" type="pres">
      <dgm:prSet presAssocID="{03805E21-C085-4EAC-AD0C-7DCD0C2148B2}" presName="iconBgRect" presStyleLbl="bgShp" presStyleIdx="0" presStyleCnt="3"/>
      <dgm:spPr/>
    </dgm:pt>
    <dgm:pt modelId="{F62666C8-0B74-478A-B167-0E8117E5BF26}" type="pres">
      <dgm:prSet presAssocID="{03805E21-C085-4EAC-AD0C-7DCD0C2148B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orbidden"/>
        </a:ext>
      </dgm:extLst>
    </dgm:pt>
    <dgm:pt modelId="{4493B424-ADA8-4A78-B8ED-4DBE24D4182C}" type="pres">
      <dgm:prSet presAssocID="{03805E21-C085-4EAC-AD0C-7DCD0C2148B2}" presName="spaceRect" presStyleCnt="0"/>
      <dgm:spPr/>
    </dgm:pt>
    <dgm:pt modelId="{E0B2C327-BDAA-4BAC-A331-4E7FDFB816DF}" type="pres">
      <dgm:prSet presAssocID="{03805E21-C085-4EAC-AD0C-7DCD0C2148B2}" presName="textRect" presStyleLbl="revTx" presStyleIdx="0" presStyleCnt="3">
        <dgm:presLayoutVars>
          <dgm:chMax val="1"/>
          <dgm:chPref val="1"/>
        </dgm:presLayoutVars>
      </dgm:prSet>
      <dgm:spPr/>
    </dgm:pt>
    <dgm:pt modelId="{9D330A8A-79F8-498D-B70E-F944563DB502}" type="pres">
      <dgm:prSet presAssocID="{7409D997-C22A-414B-AC1C-FCC65631AC4E}" presName="sibTrans" presStyleCnt="0"/>
      <dgm:spPr/>
    </dgm:pt>
    <dgm:pt modelId="{A1A8C950-B4EC-4215-ABC8-39CC74E54F40}" type="pres">
      <dgm:prSet presAssocID="{1F9D6C6D-83A8-4588-9064-9ED77337D112}" presName="compNode" presStyleCnt="0"/>
      <dgm:spPr/>
    </dgm:pt>
    <dgm:pt modelId="{64799809-7541-47B6-BDAC-C68E19ECDF30}" type="pres">
      <dgm:prSet presAssocID="{1F9D6C6D-83A8-4588-9064-9ED77337D112}" presName="iconBgRect" presStyleLbl="bgShp" presStyleIdx="1" presStyleCnt="3"/>
      <dgm:spPr/>
    </dgm:pt>
    <dgm:pt modelId="{0AB64DFB-5BEE-42ED-B92B-797B17F218CC}" type="pres">
      <dgm:prSet presAssocID="{1F9D6C6D-83A8-4588-9064-9ED77337D11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833AB5EC-C611-47C2-9627-9774FD8706BC}" type="pres">
      <dgm:prSet presAssocID="{1F9D6C6D-83A8-4588-9064-9ED77337D112}" presName="spaceRect" presStyleCnt="0"/>
      <dgm:spPr/>
    </dgm:pt>
    <dgm:pt modelId="{6DCA5988-55A3-432D-9405-55C5C1BBA527}" type="pres">
      <dgm:prSet presAssocID="{1F9D6C6D-83A8-4588-9064-9ED77337D112}" presName="textRect" presStyleLbl="revTx" presStyleIdx="1" presStyleCnt="3">
        <dgm:presLayoutVars>
          <dgm:chMax val="1"/>
          <dgm:chPref val="1"/>
        </dgm:presLayoutVars>
      </dgm:prSet>
      <dgm:spPr/>
    </dgm:pt>
    <dgm:pt modelId="{5E5FA0A6-C0FB-4BBB-9B5A-C88F2F239907}" type="pres">
      <dgm:prSet presAssocID="{E391FFF2-5C18-444C-A76E-78175DE5111D}" presName="sibTrans" presStyleCnt="0"/>
      <dgm:spPr/>
    </dgm:pt>
    <dgm:pt modelId="{3E8B0301-0AE3-4BE4-BC03-F45B3BB854A6}" type="pres">
      <dgm:prSet presAssocID="{5140D758-F0FA-4465-B591-EF2D5893CF68}" presName="compNode" presStyleCnt="0"/>
      <dgm:spPr/>
    </dgm:pt>
    <dgm:pt modelId="{DFDEB9A6-74BF-40F3-A399-265E919AA473}" type="pres">
      <dgm:prSet presAssocID="{5140D758-F0FA-4465-B591-EF2D5893CF68}" presName="iconBgRect" presStyleLbl="bgShp" presStyleIdx="2" presStyleCnt="3"/>
      <dgm:spPr/>
    </dgm:pt>
    <dgm:pt modelId="{A1607415-F526-467C-BDC6-18678E916FC2}" type="pres">
      <dgm:prSet presAssocID="{5140D758-F0FA-4465-B591-EF2D5893CF6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FA8D123A-C605-4541-95B4-3F34557AD01D}" type="pres">
      <dgm:prSet presAssocID="{5140D758-F0FA-4465-B591-EF2D5893CF68}" presName="spaceRect" presStyleCnt="0"/>
      <dgm:spPr/>
    </dgm:pt>
    <dgm:pt modelId="{400B7329-3C12-4C4A-8D8E-DD1D1E974032}" type="pres">
      <dgm:prSet presAssocID="{5140D758-F0FA-4465-B591-EF2D5893CF6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EA9B0706-4AD1-4225-8F49-9DBC2147D730}" srcId="{44EE4E55-166A-44BD-BD61-715F27E153C9}" destId="{1F9D6C6D-83A8-4588-9064-9ED77337D112}" srcOrd="1" destOrd="0" parTransId="{A03717B2-8885-4796-92A3-5B54F8D7518D}" sibTransId="{E391FFF2-5C18-444C-A76E-78175DE5111D}"/>
    <dgm:cxn modelId="{0EF309B6-791D-4D45-A3D7-C28E8B2AB307}" type="presOf" srcId="{03805E21-C085-4EAC-AD0C-7DCD0C2148B2}" destId="{E0B2C327-BDAA-4BAC-A331-4E7FDFB816DF}" srcOrd="0" destOrd="0" presId="urn:microsoft.com/office/officeart/2018/5/layout/IconCircleLabelList"/>
    <dgm:cxn modelId="{D6172CD7-0CAB-48F8-B128-4AEB66D82A23}" type="presOf" srcId="{44EE4E55-166A-44BD-BD61-715F27E153C9}" destId="{E7866480-05A5-4C50-A41E-12CBAE27670D}" srcOrd="0" destOrd="0" presId="urn:microsoft.com/office/officeart/2018/5/layout/IconCircleLabelList"/>
    <dgm:cxn modelId="{3C3BC6DC-7A3F-4457-AF64-A12410B197FC}" type="presOf" srcId="{1F9D6C6D-83A8-4588-9064-9ED77337D112}" destId="{6DCA5988-55A3-432D-9405-55C5C1BBA527}" srcOrd="0" destOrd="0" presId="urn:microsoft.com/office/officeart/2018/5/layout/IconCircleLabelList"/>
    <dgm:cxn modelId="{5ADD81DD-1162-4C4E-8275-E74640871F6F}" srcId="{44EE4E55-166A-44BD-BD61-715F27E153C9}" destId="{03805E21-C085-4EAC-AD0C-7DCD0C2148B2}" srcOrd="0" destOrd="0" parTransId="{255B7072-EE5F-44FB-BDAC-B44AFC8F4F2E}" sibTransId="{7409D997-C22A-414B-AC1C-FCC65631AC4E}"/>
    <dgm:cxn modelId="{C0ED0EF3-D44C-4938-AFA2-4099CAB5E45A}" type="presOf" srcId="{5140D758-F0FA-4465-B591-EF2D5893CF68}" destId="{400B7329-3C12-4C4A-8D8E-DD1D1E974032}" srcOrd="0" destOrd="0" presId="urn:microsoft.com/office/officeart/2018/5/layout/IconCircleLabelList"/>
    <dgm:cxn modelId="{92129FFE-FAB7-4F33-A784-966816FEC610}" srcId="{44EE4E55-166A-44BD-BD61-715F27E153C9}" destId="{5140D758-F0FA-4465-B591-EF2D5893CF68}" srcOrd="2" destOrd="0" parTransId="{315E5E95-88F2-48D1-80F5-390E9C741C4A}" sibTransId="{D63A9447-66D8-465A-AAA5-BE763071D48E}"/>
    <dgm:cxn modelId="{BDA6CEFD-D066-4E96-8708-73B1906E0CBB}" type="presParOf" srcId="{E7866480-05A5-4C50-A41E-12CBAE27670D}" destId="{E4DC05AC-9F42-4095-8E96-3AD3454D2FF5}" srcOrd="0" destOrd="0" presId="urn:microsoft.com/office/officeart/2018/5/layout/IconCircleLabelList"/>
    <dgm:cxn modelId="{7E05A49C-12AA-4EFB-B299-BF363989B57D}" type="presParOf" srcId="{E4DC05AC-9F42-4095-8E96-3AD3454D2FF5}" destId="{6105DED3-501D-4BBA-9C01-65D8D44B463C}" srcOrd="0" destOrd="0" presId="urn:microsoft.com/office/officeart/2018/5/layout/IconCircleLabelList"/>
    <dgm:cxn modelId="{55CC6465-8ECE-46FB-BB94-2BCDAAEB235C}" type="presParOf" srcId="{E4DC05AC-9F42-4095-8E96-3AD3454D2FF5}" destId="{F62666C8-0B74-478A-B167-0E8117E5BF26}" srcOrd="1" destOrd="0" presId="urn:microsoft.com/office/officeart/2018/5/layout/IconCircleLabelList"/>
    <dgm:cxn modelId="{BDC10588-CE3C-47D1-8533-25B538EE8FC8}" type="presParOf" srcId="{E4DC05AC-9F42-4095-8E96-3AD3454D2FF5}" destId="{4493B424-ADA8-4A78-B8ED-4DBE24D4182C}" srcOrd="2" destOrd="0" presId="urn:microsoft.com/office/officeart/2018/5/layout/IconCircleLabelList"/>
    <dgm:cxn modelId="{9DB34BCA-A4B2-44B4-BDBD-6263562ECA30}" type="presParOf" srcId="{E4DC05AC-9F42-4095-8E96-3AD3454D2FF5}" destId="{E0B2C327-BDAA-4BAC-A331-4E7FDFB816DF}" srcOrd="3" destOrd="0" presId="urn:microsoft.com/office/officeart/2018/5/layout/IconCircleLabelList"/>
    <dgm:cxn modelId="{629E0C46-08AA-4FF7-BA02-0EBAC147ABC8}" type="presParOf" srcId="{E7866480-05A5-4C50-A41E-12CBAE27670D}" destId="{9D330A8A-79F8-498D-B70E-F944563DB502}" srcOrd="1" destOrd="0" presId="urn:microsoft.com/office/officeart/2018/5/layout/IconCircleLabelList"/>
    <dgm:cxn modelId="{E02809F2-C51F-45C7-99DB-0D49C18554C8}" type="presParOf" srcId="{E7866480-05A5-4C50-A41E-12CBAE27670D}" destId="{A1A8C950-B4EC-4215-ABC8-39CC74E54F40}" srcOrd="2" destOrd="0" presId="urn:microsoft.com/office/officeart/2018/5/layout/IconCircleLabelList"/>
    <dgm:cxn modelId="{220E2B65-6961-4371-A618-EB867DCD069E}" type="presParOf" srcId="{A1A8C950-B4EC-4215-ABC8-39CC74E54F40}" destId="{64799809-7541-47B6-BDAC-C68E19ECDF30}" srcOrd="0" destOrd="0" presId="urn:microsoft.com/office/officeart/2018/5/layout/IconCircleLabelList"/>
    <dgm:cxn modelId="{0A0E3B76-4963-4552-BA57-ACEA2E748DB1}" type="presParOf" srcId="{A1A8C950-B4EC-4215-ABC8-39CC74E54F40}" destId="{0AB64DFB-5BEE-42ED-B92B-797B17F218CC}" srcOrd="1" destOrd="0" presId="urn:microsoft.com/office/officeart/2018/5/layout/IconCircleLabelList"/>
    <dgm:cxn modelId="{D529DE2E-B6FD-4FCB-8517-E357DEEF9CE7}" type="presParOf" srcId="{A1A8C950-B4EC-4215-ABC8-39CC74E54F40}" destId="{833AB5EC-C611-47C2-9627-9774FD8706BC}" srcOrd="2" destOrd="0" presId="urn:microsoft.com/office/officeart/2018/5/layout/IconCircleLabelList"/>
    <dgm:cxn modelId="{157594B5-D37C-4A0B-AB89-F675E5C6E78F}" type="presParOf" srcId="{A1A8C950-B4EC-4215-ABC8-39CC74E54F40}" destId="{6DCA5988-55A3-432D-9405-55C5C1BBA527}" srcOrd="3" destOrd="0" presId="urn:microsoft.com/office/officeart/2018/5/layout/IconCircleLabelList"/>
    <dgm:cxn modelId="{5356BBE8-CBEE-4A48-8D99-8AD97FF7F134}" type="presParOf" srcId="{E7866480-05A5-4C50-A41E-12CBAE27670D}" destId="{5E5FA0A6-C0FB-4BBB-9B5A-C88F2F239907}" srcOrd="3" destOrd="0" presId="urn:microsoft.com/office/officeart/2018/5/layout/IconCircleLabelList"/>
    <dgm:cxn modelId="{1F4DCD4B-4E4F-4F7B-93C4-81C035F57BFD}" type="presParOf" srcId="{E7866480-05A5-4C50-A41E-12CBAE27670D}" destId="{3E8B0301-0AE3-4BE4-BC03-F45B3BB854A6}" srcOrd="4" destOrd="0" presId="urn:microsoft.com/office/officeart/2018/5/layout/IconCircleLabelList"/>
    <dgm:cxn modelId="{7D34A65A-9CCE-4726-81CC-12A356497BDD}" type="presParOf" srcId="{3E8B0301-0AE3-4BE4-BC03-F45B3BB854A6}" destId="{DFDEB9A6-74BF-40F3-A399-265E919AA473}" srcOrd="0" destOrd="0" presId="urn:microsoft.com/office/officeart/2018/5/layout/IconCircleLabelList"/>
    <dgm:cxn modelId="{3DFDFE35-6C87-4FD8-966B-1FE1F962B39B}" type="presParOf" srcId="{3E8B0301-0AE3-4BE4-BC03-F45B3BB854A6}" destId="{A1607415-F526-467C-BDC6-18678E916FC2}" srcOrd="1" destOrd="0" presId="urn:microsoft.com/office/officeart/2018/5/layout/IconCircleLabelList"/>
    <dgm:cxn modelId="{FBF1741E-922A-45BF-BE4F-1119DA5FE3CD}" type="presParOf" srcId="{3E8B0301-0AE3-4BE4-BC03-F45B3BB854A6}" destId="{FA8D123A-C605-4541-95B4-3F34557AD01D}" srcOrd="2" destOrd="0" presId="urn:microsoft.com/office/officeart/2018/5/layout/IconCircleLabelList"/>
    <dgm:cxn modelId="{456AC568-3F87-416C-B22D-53CC5FB2317F}" type="presParOf" srcId="{3E8B0301-0AE3-4BE4-BC03-F45B3BB854A6}" destId="{400B7329-3C12-4C4A-8D8E-DD1D1E9740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5C7A98B-4F7D-4C28-9175-73B5F6D1F992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A3D20DD-E595-4205-B15E-71FB361E62F9}">
      <dgm:prSet/>
      <dgm:spPr/>
      <dgm:t>
        <a:bodyPr/>
        <a:lstStyle/>
        <a:p>
          <a:r>
            <a:rPr kumimoji="1"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無法直接裝在門窗上 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-&gt;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以抽屜作為替代方案</a:t>
          </a:r>
          <a:endParaRPr lang="en-US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7EA4021-B8A8-4F53-9766-6C77CB957E88}" type="parTrans" cxnId="{C3A93406-5FCD-4423-B56C-44AB7B5C712C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56F4A20F-4CAB-4F3E-8E6E-51881D8622CC}" type="sibTrans" cxnId="{C3A93406-5FCD-4423-B56C-44AB7B5C712C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21A880C8-C137-44CF-A17C-821B645D8805}">
      <dgm:prSet/>
      <dgm:spPr/>
      <dgm:t>
        <a:bodyPr/>
        <a:lstStyle/>
        <a:p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感應器無法運作</a:t>
          </a:r>
          <a:r>
            <a:rPr kumimoji="1"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 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-&gt;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向助教尋求新的感應器</a:t>
          </a:r>
          <a:endParaRPr lang="en-US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34B6B29-57CA-4081-878B-95DFB18738B8}" type="parTrans" cxnId="{7489838A-2568-44EE-A79A-CD7450EA0EB1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88DABEF2-9D95-4FEF-A65E-76BE1497488D}" type="sibTrans" cxnId="{7489838A-2568-44EE-A79A-CD7450EA0EB1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5EB8B2A1-4CBF-4A82-AC71-BF3266D3DE76}">
      <dgm:prSet/>
      <dgm:spPr/>
      <dgm:t>
        <a:bodyPr/>
        <a:lstStyle/>
        <a:p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Flag’s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無法將程式刷寫到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D1 mini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上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 -&gt;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將程式碼輸出並用</a:t>
          </a:r>
          <a:b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</a:b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Arduino IDE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刷入</a:t>
          </a:r>
          <a:endParaRPr lang="en-US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85F2E42-FCDF-449F-9051-8010CA236767}" type="parTrans" cxnId="{0AC4206F-A079-4E19-B216-FD157ABA44BB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B899719A-D031-436D-8449-59821803847C}" type="sibTrans" cxnId="{0AC4206F-A079-4E19-B216-FD157ABA44BB}">
      <dgm:prSet/>
      <dgm:spPr/>
      <dgm:t>
        <a:bodyPr/>
        <a:lstStyle/>
        <a:p>
          <a:endParaRPr lang="en-US">
            <a:latin typeface="+mj-ea"/>
            <a:ea typeface="+mj-ea"/>
          </a:endParaRPr>
        </a:p>
      </dgm:t>
    </dgm:pt>
    <dgm:pt modelId="{188B84E0-8E2C-4493-BF9C-DB9471C541B7}" type="pres">
      <dgm:prSet presAssocID="{E5C7A98B-4F7D-4C28-9175-73B5F6D1F992}" presName="root" presStyleCnt="0">
        <dgm:presLayoutVars>
          <dgm:dir/>
          <dgm:resizeHandles val="exact"/>
        </dgm:presLayoutVars>
      </dgm:prSet>
      <dgm:spPr/>
    </dgm:pt>
    <dgm:pt modelId="{D857940A-6990-4B82-A6F0-EDCE667506B3}" type="pres">
      <dgm:prSet presAssocID="{FA3D20DD-E595-4205-B15E-71FB361E62F9}" presName="compNode" presStyleCnt="0"/>
      <dgm:spPr/>
    </dgm:pt>
    <dgm:pt modelId="{85650E67-33AF-41FD-8C9B-2B2C77ACF6E3}" type="pres">
      <dgm:prSet presAssocID="{FA3D20DD-E595-4205-B15E-71FB361E62F9}" presName="bgRect" presStyleLbl="bgShp" presStyleIdx="0" presStyleCnt="3"/>
      <dgm:spPr/>
    </dgm:pt>
    <dgm:pt modelId="{AF43BCA9-6F6F-4102-A9E8-1B5C72F701B9}" type="pres">
      <dgm:prSet presAssocID="{FA3D20DD-E595-4205-B15E-71FB361E62F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A44FD6D4-0AC7-4780-B9E3-40208A5FAAB2}" type="pres">
      <dgm:prSet presAssocID="{FA3D20DD-E595-4205-B15E-71FB361E62F9}" presName="spaceRect" presStyleCnt="0"/>
      <dgm:spPr/>
    </dgm:pt>
    <dgm:pt modelId="{97ADF1E8-A522-49C0-889B-BDC30ED98B29}" type="pres">
      <dgm:prSet presAssocID="{FA3D20DD-E595-4205-B15E-71FB361E62F9}" presName="parTx" presStyleLbl="revTx" presStyleIdx="0" presStyleCnt="3">
        <dgm:presLayoutVars>
          <dgm:chMax val="0"/>
          <dgm:chPref val="0"/>
        </dgm:presLayoutVars>
      </dgm:prSet>
      <dgm:spPr/>
    </dgm:pt>
    <dgm:pt modelId="{9F00CFFE-B8FB-4002-B459-10C20A3C3F03}" type="pres">
      <dgm:prSet presAssocID="{56F4A20F-4CAB-4F3E-8E6E-51881D8622CC}" presName="sibTrans" presStyleCnt="0"/>
      <dgm:spPr/>
    </dgm:pt>
    <dgm:pt modelId="{762F0463-C030-442E-BEA4-F44606667CB2}" type="pres">
      <dgm:prSet presAssocID="{21A880C8-C137-44CF-A17C-821B645D8805}" presName="compNode" presStyleCnt="0"/>
      <dgm:spPr/>
    </dgm:pt>
    <dgm:pt modelId="{CC475941-66FE-404C-825B-F733C0E04E75}" type="pres">
      <dgm:prSet presAssocID="{21A880C8-C137-44CF-A17C-821B645D8805}" presName="bgRect" presStyleLbl="bgShp" presStyleIdx="1" presStyleCnt="3"/>
      <dgm:spPr/>
    </dgm:pt>
    <dgm:pt modelId="{D39E60AD-7D2C-46B8-B789-4FD8E1E5DF25}" type="pres">
      <dgm:prSet presAssocID="{21A880C8-C137-44CF-A17C-821B645D880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6062390-3656-42F6-A4F2-AD5E4E5517E9}" type="pres">
      <dgm:prSet presAssocID="{21A880C8-C137-44CF-A17C-821B645D8805}" presName="spaceRect" presStyleCnt="0"/>
      <dgm:spPr/>
    </dgm:pt>
    <dgm:pt modelId="{96D8334B-8047-4E6E-AD23-C311D407531C}" type="pres">
      <dgm:prSet presAssocID="{21A880C8-C137-44CF-A17C-821B645D8805}" presName="parTx" presStyleLbl="revTx" presStyleIdx="1" presStyleCnt="3">
        <dgm:presLayoutVars>
          <dgm:chMax val="0"/>
          <dgm:chPref val="0"/>
        </dgm:presLayoutVars>
      </dgm:prSet>
      <dgm:spPr/>
    </dgm:pt>
    <dgm:pt modelId="{380EF495-8648-4A51-A953-DFC12A014B4D}" type="pres">
      <dgm:prSet presAssocID="{88DABEF2-9D95-4FEF-A65E-76BE1497488D}" presName="sibTrans" presStyleCnt="0"/>
      <dgm:spPr/>
    </dgm:pt>
    <dgm:pt modelId="{07DCB51F-2DC2-4436-95D8-DDB7EA4747CA}" type="pres">
      <dgm:prSet presAssocID="{5EB8B2A1-4CBF-4A82-AC71-BF3266D3DE76}" presName="compNode" presStyleCnt="0"/>
      <dgm:spPr/>
    </dgm:pt>
    <dgm:pt modelId="{A0B44219-DD64-4501-A185-7A90DCC2FDE8}" type="pres">
      <dgm:prSet presAssocID="{5EB8B2A1-4CBF-4A82-AC71-BF3266D3DE76}" presName="bgRect" presStyleLbl="bgShp" presStyleIdx="2" presStyleCnt="3"/>
      <dgm:spPr/>
    </dgm:pt>
    <dgm:pt modelId="{4F87DB42-E36D-40AE-B8A2-5954497A8105}" type="pres">
      <dgm:prSet presAssocID="{5EB8B2A1-4CBF-4A82-AC71-BF3266D3DE7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ght Pointing Backhand Index"/>
        </a:ext>
      </dgm:extLst>
    </dgm:pt>
    <dgm:pt modelId="{D268FE79-E251-4D49-9058-A79E84C36289}" type="pres">
      <dgm:prSet presAssocID="{5EB8B2A1-4CBF-4A82-AC71-BF3266D3DE76}" presName="spaceRect" presStyleCnt="0"/>
      <dgm:spPr/>
    </dgm:pt>
    <dgm:pt modelId="{A0E6DA87-9B13-4355-A6A4-3E24568FCDF1}" type="pres">
      <dgm:prSet presAssocID="{5EB8B2A1-4CBF-4A82-AC71-BF3266D3DE76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3A93406-5FCD-4423-B56C-44AB7B5C712C}" srcId="{E5C7A98B-4F7D-4C28-9175-73B5F6D1F992}" destId="{FA3D20DD-E595-4205-B15E-71FB361E62F9}" srcOrd="0" destOrd="0" parTransId="{A7EA4021-B8A8-4F53-9766-6C77CB957E88}" sibTransId="{56F4A20F-4CAB-4F3E-8E6E-51881D8622CC}"/>
    <dgm:cxn modelId="{FA65473B-EDC1-445D-A266-007348DF0535}" type="presOf" srcId="{FA3D20DD-E595-4205-B15E-71FB361E62F9}" destId="{97ADF1E8-A522-49C0-889B-BDC30ED98B29}" srcOrd="0" destOrd="0" presId="urn:microsoft.com/office/officeart/2018/2/layout/IconVerticalSolidList"/>
    <dgm:cxn modelId="{0AC4206F-A079-4E19-B216-FD157ABA44BB}" srcId="{E5C7A98B-4F7D-4C28-9175-73B5F6D1F992}" destId="{5EB8B2A1-4CBF-4A82-AC71-BF3266D3DE76}" srcOrd="2" destOrd="0" parTransId="{A85F2E42-FCDF-449F-9051-8010CA236767}" sibTransId="{B899719A-D031-436D-8449-59821803847C}"/>
    <dgm:cxn modelId="{7489838A-2568-44EE-A79A-CD7450EA0EB1}" srcId="{E5C7A98B-4F7D-4C28-9175-73B5F6D1F992}" destId="{21A880C8-C137-44CF-A17C-821B645D8805}" srcOrd="1" destOrd="0" parTransId="{C34B6B29-57CA-4081-878B-95DFB18738B8}" sibTransId="{88DABEF2-9D95-4FEF-A65E-76BE1497488D}"/>
    <dgm:cxn modelId="{B739E08C-8BC1-49EE-823A-25D92E1FC1ED}" type="presOf" srcId="{21A880C8-C137-44CF-A17C-821B645D8805}" destId="{96D8334B-8047-4E6E-AD23-C311D407531C}" srcOrd="0" destOrd="0" presId="urn:microsoft.com/office/officeart/2018/2/layout/IconVerticalSolidList"/>
    <dgm:cxn modelId="{40CA75A8-8E29-498D-B6E1-542FE221BE8E}" type="presOf" srcId="{E5C7A98B-4F7D-4C28-9175-73B5F6D1F992}" destId="{188B84E0-8E2C-4493-BF9C-DB9471C541B7}" srcOrd="0" destOrd="0" presId="urn:microsoft.com/office/officeart/2018/2/layout/IconVerticalSolidList"/>
    <dgm:cxn modelId="{6064D0C2-BC3C-4252-B647-0323A4577192}" type="presOf" srcId="{5EB8B2A1-4CBF-4A82-AC71-BF3266D3DE76}" destId="{A0E6DA87-9B13-4355-A6A4-3E24568FCDF1}" srcOrd="0" destOrd="0" presId="urn:microsoft.com/office/officeart/2018/2/layout/IconVerticalSolidList"/>
    <dgm:cxn modelId="{34E19A59-F597-4428-B017-A01EADF8A927}" type="presParOf" srcId="{188B84E0-8E2C-4493-BF9C-DB9471C541B7}" destId="{D857940A-6990-4B82-A6F0-EDCE667506B3}" srcOrd="0" destOrd="0" presId="urn:microsoft.com/office/officeart/2018/2/layout/IconVerticalSolidList"/>
    <dgm:cxn modelId="{533C2490-5DC8-4707-B4D2-C33AAA8E08D3}" type="presParOf" srcId="{D857940A-6990-4B82-A6F0-EDCE667506B3}" destId="{85650E67-33AF-41FD-8C9B-2B2C77ACF6E3}" srcOrd="0" destOrd="0" presId="urn:microsoft.com/office/officeart/2018/2/layout/IconVerticalSolidList"/>
    <dgm:cxn modelId="{7E8DD4A1-5AFC-4C93-BB03-D0E0A86B2B58}" type="presParOf" srcId="{D857940A-6990-4B82-A6F0-EDCE667506B3}" destId="{AF43BCA9-6F6F-4102-A9E8-1B5C72F701B9}" srcOrd="1" destOrd="0" presId="urn:microsoft.com/office/officeart/2018/2/layout/IconVerticalSolidList"/>
    <dgm:cxn modelId="{EDB8D13B-A89E-4AC6-8747-AF3E00812DBA}" type="presParOf" srcId="{D857940A-6990-4B82-A6F0-EDCE667506B3}" destId="{A44FD6D4-0AC7-4780-B9E3-40208A5FAAB2}" srcOrd="2" destOrd="0" presId="urn:microsoft.com/office/officeart/2018/2/layout/IconVerticalSolidList"/>
    <dgm:cxn modelId="{B96EFFBD-91C3-4EE1-A3C6-98381B4B4447}" type="presParOf" srcId="{D857940A-6990-4B82-A6F0-EDCE667506B3}" destId="{97ADF1E8-A522-49C0-889B-BDC30ED98B29}" srcOrd="3" destOrd="0" presId="urn:microsoft.com/office/officeart/2018/2/layout/IconVerticalSolidList"/>
    <dgm:cxn modelId="{C7388585-5E97-4F85-A403-399B7FB13989}" type="presParOf" srcId="{188B84E0-8E2C-4493-BF9C-DB9471C541B7}" destId="{9F00CFFE-B8FB-4002-B459-10C20A3C3F03}" srcOrd="1" destOrd="0" presId="urn:microsoft.com/office/officeart/2018/2/layout/IconVerticalSolidList"/>
    <dgm:cxn modelId="{1CC79944-2820-4E95-811A-438BAF3E1D0A}" type="presParOf" srcId="{188B84E0-8E2C-4493-BF9C-DB9471C541B7}" destId="{762F0463-C030-442E-BEA4-F44606667CB2}" srcOrd="2" destOrd="0" presId="urn:microsoft.com/office/officeart/2018/2/layout/IconVerticalSolidList"/>
    <dgm:cxn modelId="{D8C401DC-21F5-4E5A-9F89-759AA679FA33}" type="presParOf" srcId="{762F0463-C030-442E-BEA4-F44606667CB2}" destId="{CC475941-66FE-404C-825B-F733C0E04E75}" srcOrd="0" destOrd="0" presId="urn:microsoft.com/office/officeart/2018/2/layout/IconVerticalSolidList"/>
    <dgm:cxn modelId="{B085D367-FF83-4E8C-8795-263E5549E370}" type="presParOf" srcId="{762F0463-C030-442E-BEA4-F44606667CB2}" destId="{D39E60AD-7D2C-46B8-B789-4FD8E1E5DF25}" srcOrd="1" destOrd="0" presId="urn:microsoft.com/office/officeart/2018/2/layout/IconVerticalSolidList"/>
    <dgm:cxn modelId="{E6493569-8CC1-4A42-8479-94438A680E0C}" type="presParOf" srcId="{762F0463-C030-442E-BEA4-F44606667CB2}" destId="{76062390-3656-42F6-A4F2-AD5E4E5517E9}" srcOrd="2" destOrd="0" presId="urn:microsoft.com/office/officeart/2018/2/layout/IconVerticalSolidList"/>
    <dgm:cxn modelId="{F7A81D5A-944B-4599-AC7C-C2522F126B07}" type="presParOf" srcId="{762F0463-C030-442E-BEA4-F44606667CB2}" destId="{96D8334B-8047-4E6E-AD23-C311D407531C}" srcOrd="3" destOrd="0" presId="urn:microsoft.com/office/officeart/2018/2/layout/IconVerticalSolidList"/>
    <dgm:cxn modelId="{C615E872-63E6-447B-B93F-FE3520E76C8E}" type="presParOf" srcId="{188B84E0-8E2C-4493-BF9C-DB9471C541B7}" destId="{380EF495-8648-4A51-A953-DFC12A014B4D}" srcOrd="3" destOrd="0" presId="urn:microsoft.com/office/officeart/2018/2/layout/IconVerticalSolidList"/>
    <dgm:cxn modelId="{27450A3C-AF35-4412-B73F-1CBB487A5F35}" type="presParOf" srcId="{188B84E0-8E2C-4493-BF9C-DB9471C541B7}" destId="{07DCB51F-2DC2-4436-95D8-DDB7EA4747CA}" srcOrd="4" destOrd="0" presId="urn:microsoft.com/office/officeart/2018/2/layout/IconVerticalSolidList"/>
    <dgm:cxn modelId="{8BE34E7C-4859-40C7-B24E-F667A99AA970}" type="presParOf" srcId="{07DCB51F-2DC2-4436-95D8-DDB7EA4747CA}" destId="{A0B44219-DD64-4501-A185-7A90DCC2FDE8}" srcOrd="0" destOrd="0" presId="urn:microsoft.com/office/officeart/2018/2/layout/IconVerticalSolidList"/>
    <dgm:cxn modelId="{5369F066-9FA4-4CAD-8695-897FCBFEEFA7}" type="presParOf" srcId="{07DCB51F-2DC2-4436-95D8-DDB7EA4747CA}" destId="{4F87DB42-E36D-40AE-B8A2-5954497A8105}" srcOrd="1" destOrd="0" presId="urn:microsoft.com/office/officeart/2018/2/layout/IconVerticalSolidList"/>
    <dgm:cxn modelId="{A3DFB105-37B3-4996-B7A6-03B6064AE4C3}" type="presParOf" srcId="{07DCB51F-2DC2-4436-95D8-DDB7EA4747CA}" destId="{D268FE79-E251-4D49-9058-A79E84C36289}" srcOrd="2" destOrd="0" presId="urn:microsoft.com/office/officeart/2018/2/layout/IconVerticalSolidList"/>
    <dgm:cxn modelId="{8B8E1831-24F6-4EA5-8939-4AFAAA96C6F6}" type="presParOf" srcId="{07DCB51F-2DC2-4436-95D8-DDB7EA4747CA}" destId="{A0E6DA87-9B13-4355-A6A4-3E24568FCDF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F85AB2-7950-44D1-BD06-53734C99BAA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5DE39DA-EA89-490A-B0AC-EBCAF266EAC7}">
      <dgm:prSet/>
      <dgm:spPr/>
      <dgm:t>
        <a:bodyPr/>
        <a:lstStyle/>
        <a:p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林晧丞：抽屜、程式碼，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90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</a:t>
          </a:r>
          <a:endParaRPr lang="en-US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A2B5B977-4FA3-4EA7-8542-8F92CA9F388C}" type="parTrans" cxnId="{88FFF1CB-05B0-45C3-9FC0-2AC947B4D27D}">
      <dgm:prSet/>
      <dgm:spPr/>
      <dgm:t>
        <a:bodyPr/>
        <a:lstStyle/>
        <a:p>
          <a:endParaRPr 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C4DE2AD3-6F87-4CA6-B768-B6EC62CD4B3C}" type="sibTrans" cxnId="{88FFF1CB-05B0-45C3-9FC0-2AC947B4D27D}">
      <dgm:prSet/>
      <dgm:spPr/>
      <dgm:t>
        <a:bodyPr/>
        <a:lstStyle/>
        <a:p>
          <a:endParaRPr 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0EC99BB0-297C-45D7-9067-8180ECB3DFE4}">
      <dgm:prSet/>
      <dgm:spPr/>
      <dgm:t>
        <a:bodyPr/>
        <a:lstStyle/>
        <a:p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陳芮甯：配線</a:t>
          </a:r>
          <a:r>
            <a:rPr kumimoji="1" lang="zh-TW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、美觀、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提供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Windows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環境，</a:t>
          </a:r>
          <a:r>
            <a:rPr kumimoji="1" lang="en-US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90</a:t>
          </a:r>
          <a:r>
            <a:rPr kumimoji="1" lang="zh-CN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</a:t>
          </a:r>
          <a:endParaRPr lang="en-US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D42DDB2-2C7F-4023-8BCF-714CF83352CF}" type="parTrans" cxnId="{95DA2140-E155-4575-A168-6E02577740AD}">
      <dgm:prSet/>
      <dgm:spPr/>
      <dgm:t>
        <a:bodyPr/>
        <a:lstStyle/>
        <a:p>
          <a:endParaRPr 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EE9C7C95-4699-4440-9893-C09750818707}" type="sibTrans" cxnId="{95DA2140-E155-4575-A168-6E02577740AD}">
      <dgm:prSet/>
      <dgm:spPr/>
      <dgm:t>
        <a:bodyPr/>
        <a:lstStyle/>
        <a:p>
          <a:endParaRPr lang="en-US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gm:t>
    </dgm:pt>
    <dgm:pt modelId="{905DC909-87B1-114C-B926-D2E287DEF509}" type="pres">
      <dgm:prSet presAssocID="{91F85AB2-7950-44D1-BD06-53734C99BAA1}" presName="linear" presStyleCnt="0">
        <dgm:presLayoutVars>
          <dgm:animLvl val="lvl"/>
          <dgm:resizeHandles val="exact"/>
        </dgm:presLayoutVars>
      </dgm:prSet>
      <dgm:spPr/>
    </dgm:pt>
    <dgm:pt modelId="{EAF9FAD0-50C5-384B-85D3-B8C286EEBD30}" type="pres">
      <dgm:prSet presAssocID="{65DE39DA-EA89-490A-B0AC-EBCAF266EAC7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462474E-63BB-574B-A060-C2E04047720D}" type="pres">
      <dgm:prSet presAssocID="{C4DE2AD3-6F87-4CA6-B768-B6EC62CD4B3C}" presName="spacer" presStyleCnt="0"/>
      <dgm:spPr/>
    </dgm:pt>
    <dgm:pt modelId="{F5147C1A-E14B-F949-84BE-BECEBD1B15F5}" type="pres">
      <dgm:prSet presAssocID="{0EC99BB0-297C-45D7-9067-8180ECB3DFE4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F83C6A15-DEC1-724D-93F9-6A5084EC3B44}" type="presOf" srcId="{91F85AB2-7950-44D1-BD06-53734C99BAA1}" destId="{905DC909-87B1-114C-B926-D2E287DEF509}" srcOrd="0" destOrd="0" presId="urn:microsoft.com/office/officeart/2005/8/layout/vList2"/>
    <dgm:cxn modelId="{95DA2140-E155-4575-A168-6E02577740AD}" srcId="{91F85AB2-7950-44D1-BD06-53734C99BAA1}" destId="{0EC99BB0-297C-45D7-9067-8180ECB3DFE4}" srcOrd="1" destOrd="0" parTransId="{ED42DDB2-2C7F-4023-8BCF-714CF83352CF}" sibTransId="{EE9C7C95-4699-4440-9893-C09750818707}"/>
    <dgm:cxn modelId="{C021FFBB-1921-2642-9F9E-70D7C8BDFE51}" type="presOf" srcId="{65DE39DA-EA89-490A-B0AC-EBCAF266EAC7}" destId="{EAF9FAD0-50C5-384B-85D3-B8C286EEBD30}" srcOrd="0" destOrd="0" presId="urn:microsoft.com/office/officeart/2005/8/layout/vList2"/>
    <dgm:cxn modelId="{88FFF1CB-05B0-45C3-9FC0-2AC947B4D27D}" srcId="{91F85AB2-7950-44D1-BD06-53734C99BAA1}" destId="{65DE39DA-EA89-490A-B0AC-EBCAF266EAC7}" srcOrd="0" destOrd="0" parTransId="{A2B5B977-4FA3-4EA7-8542-8F92CA9F388C}" sibTransId="{C4DE2AD3-6F87-4CA6-B768-B6EC62CD4B3C}"/>
    <dgm:cxn modelId="{7BA702E2-0495-1F47-A659-252B2B733565}" type="presOf" srcId="{0EC99BB0-297C-45D7-9067-8180ECB3DFE4}" destId="{F5147C1A-E14B-F949-84BE-BECEBD1B15F5}" srcOrd="0" destOrd="0" presId="urn:microsoft.com/office/officeart/2005/8/layout/vList2"/>
    <dgm:cxn modelId="{B00A94F6-905E-0D43-A053-18BE71202E1B}" type="presParOf" srcId="{905DC909-87B1-114C-B926-D2E287DEF509}" destId="{EAF9FAD0-50C5-384B-85D3-B8C286EEBD30}" srcOrd="0" destOrd="0" presId="urn:microsoft.com/office/officeart/2005/8/layout/vList2"/>
    <dgm:cxn modelId="{679818FD-AC78-8843-B432-9B87647DECEF}" type="presParOf" srcId="{905DC909-87B1-114C-B926-D2E287DEF509}" destId="{0462474E-63BB-574B-A060-C2E04047720D}" srcOrd="1" destOrd="0" presId="urn:microsoft.com/office/officeart/2005/8/layout/vList2"/>
    <dgm:cxn modelId="{A32F0FBF-6A58-BF45-875A-937F067518B3}" type="presParOf" srcId="{905DC909-87B1-114C-B926-D2E287DEF509}" destId="{F5147C1A-E14B-F949-84BE-BECEBD1B15F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05DED3-501D-4BBA-9C01-65D8D44B463C}">
      <dsp:nvSpPr>
        <dsp:cNvPr id="0" name=""/>
        <dsp:cNvSpPr/>
      </dsp:nvSpPr>
      <dsp:spPr>
        <a:xfrm>
          <a:off x="616949" y="16642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2666C8-0B74-478A-B167-0E8117E5BF26}">
      <dsp:nvSpPr>
        <dsp:cNvPr id="0" name=""/>
        <dsp:cNvSpPr/>
      </dsp:nvSpPr>
      <dsp:spPr>
        <a:xfrm>
          <a:off x="1004512" y="553984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B2C327-BDAA-4BAC-A331-4E7FDFB816DF}">
      <dsp:nvSpPr>
        <dsp:cNvPr id="0" name=""/>
        <dsp:cNvSpPr/>
      </dsp:nvSpPr>
      <dsp:spPr>
        <a:xfrm>
          <a:off x="35606" y="2551422"/>
          <a:ext cx="2981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TW" sz="2000" kern="1200" dirty="0">
              <a:latin typeface="+mj-ea"/>
              <a:ea typeface="+mj-ea"/>
            </a:rPr>
            <a:t>警告使用者門窗被打開</a:t>
          </a:r>
          <a:endParaRPr lang="en-US" sz="2000" kern="1200" dirty="0">
            <a:latin typeface="+mj-ea"/>
            <a:ea typeface="+mj-ea"/>
          </a:endParaRPr>
        </a:p>
      </dsp:txBody>
      <dsp:txXfrm>
        <a:off x="35606" y="2551422"/>
        <a:ext cx="2981250" cy="900000"/>
      </dsp:txXfrm>
    </dsp:sp>
    <dsp:sp modelId="{64799809-7541-47B6-BDAC-C68E19ECDF30}">
      <dsp:nvSpPr>
        <dsp:cNvPr id="0" name=""/>
        <dsp:cNvSpPr/>
      </dsp:nvSpPr>
      <dsp:spPr>
        <a:xfrm>
          <a:off x="4119918" y="16642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B64DFB-5BEE-42ED-B92B-797B17F218CC}">
      <dsp:nvSpPr>
        <dsp:cNvPr id="0" name=""/>
        <dsp:cNvSpPr/>
      </dsp:nvSpPr>
      <dsp:spPr>
        <a:xfrm>
          <a:off x="4507481" y="553984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CA5988-55A3-432D-9405-55C5C1BBA527}">
      <dsp:nvSpPr>
        <dsp:cNvPr id="0" name=""/>
        <dsp:cNvSpPr/>
      </dsp:nvSpPr>
      <dsp:spPr>
        <a:xfrm>
          <a:off x="3538574" y="2551422"/>
          <a:ext cx="2981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TW" sz="20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有警示燈及警示音效</a:t>
          </a:r>
          <a:endParaRPr lang="en-US" sz="20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3538574" y="2551422"/>
        <a:ext cx="2981250" cy="900000"/>
      </dsp:txXfrm>
    </dsp:sp>
    <dsp:sp modelId="{DFDEB9A6-74BF-40F3-A399-265E919AA473}">
      <dsp:nvSpPr>
        <dsp:cNvPr id="0" name=""/>
        <dsp:cNvSpPr/>
      </dsp:nvSpPr>
      <dsp:spPr>
        <a:xfrm>
          <a:off x="7622887" y="166422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607415-F526-467C-BDC6-18678E916FC2}">
      <dsp:nvSpPr>
        <dsp:cNvPr id="0" name=""/>
        <dsp:cNvSpPr/>
      </dsp:nvSpPr>
      <dsp:spPr>
        <a:xfrm>
          <a:off x="8010450" y="553984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B7329-3C12-4C4A-8D8E-DD1D1E974032}">
      <dsp:nvSpPr>
        <dsp:cNvPr id="0" name=""/>
        <dsp:cNvSpPr/>
      </dsp:nvSpPr>
      <dsp:spPr>
        <a:xfrm>
          <a:off x="7041543" y="2551422"/>
          <a:ext cx="2981250" cy="90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kumimoji="1" lang="zh-TW" sz="2000" kern="1200" dirty="0">
              <a:latin typeface="+mj-ea"/>
              <a:ea typeface="+mj-ea"/>
            </a:rPr>
            <a:t>利用</a:t>
          </a:r>
          <a:r>
            <a:rPr kumimoji="1" lang="en-US" sz="2000" kern="1200" dirty="0">
              <a:latin typeface="+mj-ea"/>
              <a:ea typeface="+mj-ea"/>
            </a:rPr>
            <a:t>IFTTT app</a:t>
          </a:r>
          <a:r>
            <a:rPr kumimoji="1" lang="zh-CN" sz="2000" kern="1200" dirty="0">
              <a:latin typeface="+mj-ea"/>
              <a:ea typeface="+mj-ea"/>
            </a:rPr>
            <a:t>傳送通知到使用者行動裝置</a:t>
          </a:r>
          <a:endParaRPr lang="en-US" sz="2000" kern="1200" dirty="0">
            <a:latin typeface="+mj-ea"/>
            <a:ea typeface="+mj-ea"/>
          </a:endParaRPr>
        </a:p>
      </dsp:txBody>
      <dsp:txXfrm>
        <a:off x="7041543" y="2551422"/>
        <a:ext cx="2981250" cy="90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650E67-33AF-41FD-8C9B-2B2C77ACF6E3}">
      <dsp:nvSpPr>
        <dsp:cNvPr id="0" name=""/>
        <dsp:cNvSpPr/>
      </dsp:nvSpPr>
      <dsp:spPr>
        <a:xfrm>
          <a:off x="0" y="682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43BCA9-6F6F-4102-A9E8-1B5C72F701B9}">
      <dsp:nvSpPr>
        <dsp:cNvPr id="0" name=""/>
        <dsp:cNvSpPr/>
      </dsp:nvSpPr>
      <dsp:spPr>
        <a:xfrm>
          <a:off x="482844" y="359822"/>
          <a:ext cx="877899" cy="8778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ADF1E8-A522-49C0-889B-BDC30ED98B29}">
      <dsp:nvSpPr>
        <dsp:cNvPr id="0" name=""/>
        <dsp:cNvSpPr/>
      </dsp:nvSpPr>
      <dsp:spPr>
        <a:xfrm>
          <a:off x="1843589" y="682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TW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無法直接裝在門窗上 </a:t>
          </a: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-&gt;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以抽屜作為替代方案</a:t>
          </a:r>
          <a:endParaRPr lang="en-US" sz="21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843589" y="682"/>
        <a:ext cx="4728660" cy="1596181"/>
      </dsp:txXfrm>
    </dsp:sp>
    <dsp:sp modelId="{CC475941-66FE-404C-825B-F733C0E04E75}">
      <dsp:nvSpPr>
        <dsp:cNvPr id="0" name=""/>
        <dsp:cNvSpPr/>
      </dsp:nvSpPr>
      <dsp:spPr>
        <a:xfrm>
          <a:off x="0" y="1995909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9E60AD-7D2C-46B8-B789-4FD8E1E5DF25}">
      <dsp:nvSpPr>
        <dsp:cNvPr id="0" name=""/>
        <dsp:cNvSpPr/>
      </dsp:nvSpPr>
      <dsp:spPr>
        <a:xfrm>
          <a:off x="482844" y="2355050"/>
          <a:ext cx="877899" cy="8778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D8334B-8047-4E6E-AD23-C311D407531C}">
      <dsp:nvSpPr>
        <dsp:cNvPr id="0" name=""/>
        <dsp:cNvSpPr/>
      </dsp:nvSpPr>
      <dsp:spPr>
        <a:xfrm>
          <a:off x="1843589" y="1995909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感應器無法運作</a:t>
          </a:r>
          <a:r>
            <a:rPr kumimoji="1" lang="zh-TW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 </a:t>
          </a: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-&gt;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向助教尋求新的感應器</a:t>
          </a:r>
          <a:endParaRPr lang="en-US" sz="21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843589" y="1995909"/>
        <a:ext cx="4728660" cy="1596181"/>
      </dsp:txXfrm>
    </dsp:sp>
    <dsp:sp modelId="{A0B44219-DD64-4501-A185-7A90DCC2FDE8}">
      <dsp:nvSpPr>
        <dsp:cNvPr id="0" name=""/>
        <dsp:cNvSpPr/>
      </dsp:nvSpPr>
      <dsp:spPr>
        <a:xfrm>
          <a:off x="0" y="3991136"/>
          <a:ext cx="6572250" cy="1596181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87DB42-E36D-40AE-B8A2-5954497A8105}">
      <dsp:nvSpPr>
        <dsp:cNvPr id="0" name=""/>
        <dsp:cNvSpPr/>
      </dsp:nvSpPr>
      <dsp:spPr>
        <a:xfrm>
          <a:off x="482844" y="4350277"/>
          <a:ext cx="877899" cy="87789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E6DA87-9B13-4355-A6A4-3E24568FCDF1}">
      <dsp:nvSpPr>
        <dsp:cNvPr id="0" name=""/>
        <dsp:cNvSpPr/>
      </dsp:nvSpPr>
      <dsp:spPr>
        <a:xfrm>
          <a:off x="1843589" y="3991136"/>
          <a:ext cx="4728660" cy="1596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8929" tIns="168929" rIns="168929" bIns="168929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Flag’s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無法將程式刷寫到</a:t>
          </a: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D1 mini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上</a:t>
          </a: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 -&gt;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將程式碼輸出並用</a:t>
          </a:r>
          <a:b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</a:br>
          <a:r>
            <a:rPr kumimoji="1" lang="en-US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Arduino IDE</a:t>
          </a:r>
          <a:r>
            <a:rPr kumimoji="1" lang="zh-CN" sz="21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刷入</a:t>
          </a:r>
          <a:endParaRPr lang="en-US" sz="21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843589" y="3991136"/>
        <a:ext cx="4728660" cy="159618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F9FAD0-50C5-384B-85D3-B8C286EEBD30}">
      <dsp:nvSpPr>
        <dsp:cNvPr id="0" name=""/>
        <dsp:cNvSpPr/>
      </dsp:nvSpPr>
      <dsp:spPr>
        <a:xfrm>
          <a:off x="0" y="417820"/>
          <a:ext cx="6572250" cy="2314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林晧丞：抽屜、程式碼，</a:t>
          </a:r>
          <a:r>
            <a:rPr kumimoji="1" lang="en-US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90</a:t>
          </a: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</a:t>
          </a:r>
          <a:endParaRPr lang="en-US" sz="43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12973" y="530793"/>
        <a:ext cx="6346304" cy="2088314"/>
      </dsp:txXfrm>
    </dsp:sp>
    <dsp:sp modelId="{F5147C1A-E14B-F949-84BE-BECEBD1B15F5}">
      <dsp:nvSpPr>
        <dsp:cNvPr id="0" name=""/>
        <dsp:cNvSpPr/>
      </dsp:nvSpPr>
      <dsp:spPr>
        <a:xfrm>
          <a:off x="0" y="2855920"/>
          <a:ext cx="6572250" cy="2314260"/>
        </a:xfrm>
        <a:prstGeom prst="roundRect">
          <a:avLst/>
        </a:prstGeom>
        <a:solidFill>
          <a:schemeClr val="accent2">
            <a:hueOff val="1907789"/>
            <a:satOff val="-43528"/>
            <a:lumOff val="1607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陳芮甯：配線</a:t>
          </a:r>
          <a:r>
            <a:rPr kumimoji="1" lang="zh-TW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、美觀、</a:t>
          </a: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提供</a:t>
          </a:r>
          <a:r>
            <a:rPr kumimoji="1" lang="en-US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Windows</a:t>
          </a: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環境，</a:t>
          </a:r>
          <a:r>
            <a:rPr kumimoji="1" lang="en-US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90</a:t>
          </a:r>
          <a:r>
            <a:rPr kumimoji="1" lang="zh-CN" sz="4300" kern="1200" dirty="0">
              <a:latin typeface="Microsoft JhengHei" panose="020B0604030504040204" pitchFamily="34" charset="-120"/>
              <a:ea typeface="Microsoft JhengHei" panose="020B0604030504040204" pitchFamily="34" charset="-120"/>
            </a:rPr>
            <a:t>分</a:t>
          </a:r>
          <a:endParaRPr lang="en-US" sz="4300" kern="1200" dirty="0">
            <a:latin typeface="Microsoft JhengHei" panose="020B0604030504040204" pitchFamily="34" charset="-120"/>
            <a:ea typeface="Microsoft JhengHei" panose="020B0604030504040204" pitchFamily="34" charset="-120"/>
          </a:endParaRPr>
        </a:p>
      </dsp:txBody>
      <dsp:txXfrm>
        <a:off x="112973" y="2968893"/>
        <a:ext cx="6346304" cy="2088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261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017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015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00783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7426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66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80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19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678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109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6/17/19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8800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6/17/19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83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.pn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microsoft.com/office/2007/relationships/hdphoto" Target="../media/hdphoto2.wdp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2.png"/><Relationship Id="rId9" Type="http://schemas.microsoft.com/office/2007/relationships/diagramDrawing" Target="../diagrams/drawing3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microsoft.com/office/2007/relationships/hdphoto" Target="../media/hdphoto2.wdp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microsoft.com/office/2007/relationships/hdphoto" Target="../media/hdphoto2.wdp"/><Relationship Id="rId7" Type="http://schemas.openxmlformats.org/officeDocument/2006/relationships/image" Target="../media/image1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E27CA-ECB1-E34C-8D15-96083F3290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8800" dirty="0">
                <a:latin typeface="+mj-ea"/>
              </a:rPr>
              <a:t>磁力門窗防盜系統</a:t>
            </a:r>
            <a:endParaRPr kumimoji="1" lang="zh-TW" altLang="en-US" sz="8800" dirty="0">
              <a:latin typeface="+mj-ea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083F189-D577-C94B-A1D2-B984789474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b="1" dirty="0">
                <a:latin typeface="+mj-ea"/>
                <a:ea typeface="+mj-ea"/>
              </a:rPr>
              <a:t>專題製作：林晧丞 陳芮甯</a:t>
            </a:r>
          </a:p>
        </p:txBody>
      </p:sp>
    </p:spTree>
    <p:extLst>
      <p:ext uri="{BB962C8B-B14F-4D97-AF65-F5344CB8AC3E}">
        <p14:creationId xmlns:p14="http://schemas.microsoft.com/office/powerpoint/2010/main" val="670513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AE66D80-20CF-CD40-992E-090B56076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TW" altLang="en-US" sz="4000" b="1" dirty="0">
                <a:latin typeface="+mj-ea"/>
              </a:rPr>
              <a:t>遭遇問題與解決方法</a:t>
            </a:r>
            <a:endParaRPr kumimoji="1" lang="zh-TW" altLang="en-US" sz="4000" dirty="0">
              <a:latin typeface="+mj-ea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j-ea"/>
                <a:ea typeface="+mj-ea"/>
                <a:cs typeface="+mn-cs"/>
              </a:endParaRPr>
            </a:p>
          </p:txBody>
        </p:sp>
      </p:grp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46A59390-711F-4788-9264-3542BC7C67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58705698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1925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CFFB95F-D901-4937-8084-8A7BAA84F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B9420126-C69A-0949-A60D-51301041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9777" y="639763"/>
            <a:ext cx="3046073" cy="5177377"/>
          </a:xfrm>
          <a:ln>
            <a:noFill/>
          </a:ln>
        </p:spPr>
        <p:txBody>
          <a:bodyPr>
            <a:normAutofit/>
          </a:bodyPr>
          <a:lstStyle/>
          <a:p>
            <a:r>
              <a:rPr lang="zh-TW" altLang="en-US" sz="4000" b="1" dirty="0"/>
              <a:t>分工及努力程度</a:t>
            </a:r>
            <a:endParaRPr kumimoji="1" lang="zh-TW" altLang="en-US" sz="4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0F473BD-3FD3-4548-A8F5-11D3C9CB8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1E02ED-3E2E-4396-B6DE-5F93F2F11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8F088F5-B4E7-43B9-88F4-8667026E4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64D926F9-85E5-453A-B876-645F32636D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73470662"/>
              </p:ext>
            </p:extLst>
          </p:nvPr>
        </p:nvGraphicFramePr>
        <p:xfrm>
          <a:off x="622300" y="639763"/>
          <a:ext cx="6572250" cy="558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379318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229DF6-D03A-6544-896A-526F67284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</p:spPr>
        <p:txBody>
          <a:bodyPr>
            <a:normAutofit/>
          </a:bodyPr>
          <a:lstStyle/>
          <a:p>
            <a:r>
              <a:rPr kumimoji="1" lang="zh-TW" altLang="en-US" dirty="0">
                <a:latin typeface="+mj-ea"/>
              </a:rPr>
              <a:t>功能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D711E9-7F79-40A9-8D9E-4AE293C154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6800" y="2013293"/>
            <a:ext cx="10058400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ea"/>
              <a:ea typeface="+mj-ea"/>
            </a:endParaRPr>
          </a:p>
        </p:txBody>
      </p:sp>
      <p:graphicFrame>
        <p:nvGraphicFramePr>
          <p:cNvPr id="5" name="內容版面配置區 2">
            <a:extLst>
              <a:ext uri="{FF2B5EF4-FFF2-40B4-BE49-F238E27FC236}">
                <a16:creationId xmlns:a16="http://schemas.microsoft.com/office/drawing/2014/main" id="{2D84A856-6DF7-4EED-A9E5-8A2992BFD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220870"/>
              </p:ext>
            </p:extLst>
          </p:nvPr>
        </p:nvGraphicFramePr>
        <p:xfrm>
          <a:off x="1069975" y="2385390"/>
          <a:ext cx="10058400" cy="36178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7051365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A1347CD-AB89-DA4C-86BA-2827F9115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Code</a:t>
            </a:r>
            <a:endParaRPr kumimoji="1" lang="zh-TW" altLang="en-US" dirty="0"/>
          </a:p>
        </p:txBody>
      </p:sp>
      <p:pic>
        <p:nvPicPr>
          <p:cNvPr id="5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11DA220C-4D08-3741-9CB9-72BE88FE0B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5250" b="34094"/>
          <a:stretch/>
        </p:blipFill>
        <p:spPr>
          <a:xfrm>
            <a:off x="783775" y="1852868"/>
            <a:ext cx="6839294" cy="4054157"/>
          </a:xfrm>
        </p:spPr>
      </p:pic>
      <p:pic>
        <p:nvPicPr>
          <p:cNvPr id="6" name="內容版面配置區 4" descr="一張含有 螢幕擷取畫面 的圖片&#10;&#10;自動產生的描述">
            <a:extLst>
              <a:ext uri="{FF2B5EF4-FFF2-40B4-BE49-F238E27FC236}">
                <a16:creationId xmlns:a16="http://schemas.microsoft.com/office/drawing/2014/main" id="{9ACB5F6B-51AB-FD44-9CE8-A0E91AD3C6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8502"/>
          <a:stretch/>
        </p:blipFill>
        <p:spPr>
          <a:xfrm>
            <a:off x="2671763" y="2469799"/>
            <a:ext cx="9372600" cy="1984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8674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FC3361-55B8-3841-8B51-C2A1194CE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j-ea"/>
              </a:rPr>
              <a:t>運作說明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7C8B43-82D2-BB4A-B3C0-7ED32E463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>
                <a:latin typeface="+mj-ea"/>
                <a:ea typeface="+mj-ea"/>
                <a:cs typeface="Yuppy TC" panose="020F0603040207020204" pitchFamily="34" charset="-120"/>
              </a:rPr>
              <a:t>以霍爾磁力感應器感測是否有磁場在附近</a:t>
            </a:r>
            <a:endParaRPr kumimoji="1" lang="en-US" altLang="zh-TW" sz="3200" dirty="0">
              <a:latin typeface="+mj-ea"/>
              <a:ea typeface="+mj-ea"/>
              <a:cs typeface="Yuppy TC" panose="020F0603040207020204" pitchFamily="34" charset="-120"/>
            </a:endParaRPr>
          </a:p>
          <a:p>
            <a:r>
              <a:rPr kumimoji="1" lang="zh-TW" altLang="en-US" sz="3200" dirty="0">
                <a:latin typeface="+mj-ea"/>
                <a:ea typeface="+mj-ea"/>
                <a:cs typeface="Yuppy TC" panose="020F0603040207020204" pitchFamily="34" charset="-120"/>
              </a:rPr>
              <a:t>若有，則不讓</a:t>
            </a:r>
            <a:r>
              <a:rPr kumimoji="1" lang="en-US" altLang="zh-TW" sz="3200" dirty="0">
                <a:latin typeface="+mj-ea"/>
                <a:ea typeface="+mj-ea"/>
                <a:cs typeface="Yuppy TC" panose="020F0603040207020204" pitchFamily="34" charset="-120"/>
              </a:rPr>
              <a:t>D1 mini</a:t>
            </a:r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傳送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http GET</a:t>
            </a:r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給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IFTTT Webhook</a:t>
            </a:r>
          </a:p>
          <a:p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若無，開始讓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LED</a:t>
            </a:r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及蜂鳴器運作，並每隔約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10</a:t>
            </a:r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秒向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IFTTT</a:t>
            </a:r>
            <a:r>
              <a:rPr kumimoji="1" lang="zh-CN" altLang="en-US" sz="3200" dirty="0">
                <a:latin typeface="+mj-ea"/>
                <a:ea typeface="+mj-ea"/>
                <a:cs typeface="Yuppy TC" panose="020F0603040207020204" pitchFamily="34" charset="-120"/>
              </a:rPr>
              <a:t>傳送</a:t>
            </a:r>
            <a:r>
              <a:rPr kumimoji="1" lang="en-US" altLang="zh-CN" sz="3200" dirty="0">
                <a:latin typeface="+mj-ea"/>
                <a:ea typeface="+mj-ea"/>
                <a:cs typeface="Yuppy TC" panose="020F0603040207020204" pitchFamily="34" charset="-120"/>
              </a:rPr>
              <a:t>GET</a:t>
            </a:r>
          </a:p>
          <a:p>
            <a:r>
              <a:rPr kumimoji="1" lang="zh-TW" altLang="en-US" sz="3200" dirty="0">
                <a:latin typeface="+mj-ea"/>
                <a:ea typeface="+mj-ea"/>
                <a:cs typeface="Yuppy TC" panose="020F0603040207020204" pitchFamily="34" charset="-120"/>
              </a:rPr>
              <a:t>此次專題因為門窗無法隨意移動，改用抽屜作為展示，效果與門窗感應相同</a:t>
            </a:r>
          </a:p>
        </p:txBody>
      </p:sp>
    </p:spTree>
    <p:extLst>
      <p:ext uri="{BB962C8B-B14F-4D97-AF65-F5344CB8AC3E}">
        <p14:creationId xmlns:p14="http://schemas.microsoft.com/office/powerpoint/2010/main" val="40126339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CF043BA-0C52-4068-BCF5-2B2D89BA9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25AB10D-1A69-714A-991E-C253920B9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9419" y="512064"/>
            <a:ext cx="3816774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zh-TW" altLang="en-US" sz="4800" dirty="0"/>
              <a:t>電路圖</a:t>
            </a:r>
          </a:p>
        </p:txBody>
      </p:sp>
      <p:pic>
        <p:nvPicPr>
          <p:cNvPr id="20" name="內容版面配置區 4" descr="一張含有 文字 的圖片&#10;&#10;自動產生的描述">
            <a:extLst>
              <a:ext uri="{FF2B5EF4-FFF2-40B4-BE49-F238E27FC236}">
                <a16:creationId xmlns:a16="http://schemas.microsoft.com/office/drawing/2014/main" id="{2284FE26-31DD-5B44-B2E0-01E1C35253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114" b="-1"/>
          <a:stretch/>
        </p:blipFill>
        <p:spPr>
          <a:xfrm>
            <a:off x="3343" y="10"/>
            <a:ext cx="7851074" cy="6857990"/>
          </a:xfrm>
          <a:prstGeom prst="rect">
            <a:avLst/>
          </a:prstGeom>
        </p:spPr>
      </p:pic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6B32348-3C91-D146-9281-3C1D4C48F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3611" y="2121408"/>
            <a:ext cx="3816774" cy="4050792"/>
          </a:xfrm>
        </p:spPr>
        <p:txBody>
          <a:bodyPr>
            <a:normAutofit/>
          </a:bodyPr>
          <a:lstStyle/>
          <a:p>
            <a:endParaRPr lang="zh-TW" altLang="en-US" sz="160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89ACCC8-A635-400E-B9C0-AD9CA5710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BC21CEB-233C-4B50-8CCA-829AD0428F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F3DF2D74-CD63-49A8-A93B-9DA2F59511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8901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AF35CD-DA30-4E34-B0F3-32C27766DA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36310" y="0"/>
            <a:ext cx="435568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C9C47360-2F99-0C4F-B711-4CD5FACBB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6350" y="484632"/>
            <a:ext cx="3544035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kumimoji="1" lang="zh-CN" altLang="en-US" sz="4800" dirty="0"/>
              <a:t>麵包板</a:t>
            </a:r>
            <a:endParaRPr kumimoji="1" lang="zh-TW" altLang="en-US" sz="4800" dirty="0"/>
          </a:p>
        </p:txBody>
      </p:sp>
      <p:pic>
        <p:nvPicPr>
          <p:cNvPr id="8" name="內容版面配置區 4" descr="一張含有 電子用品 的圖片&#10;&#10;自動產生的描述">
            <a:extLst>
              <a:ext uri="{FF2B5EF4-FFF2-40B4-BE49-F238E27FC236}">
                <a16:creationId xmlns:a16="http://schemas.microsoft.com/office/drawing/2014/main" id="{75ABC9A2-F319-964B-8736-2B59187B5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99" y="715634"/>
            <a:ext cx="6882269" cy="5436992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DEAD68E-AC7D-490A-BACA-A4852A737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56351" y="2121408"/>
            <a:ext cx="3544034" cy="405079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元件清單：</a:t>
            </a:r>
            <a:endParaRPr lang="en-US" altLang="zh-CN" dirty="0"/>
          </a:p>
          <a:p>
            <a:r>
              <a:rPr lang="zh-CN" altLang="en-US" dirty="0"/>
              <a:t>蜂鳴器</a:t>
            </a:r>
            <a:r>
              <a:rPr lang="zh-TW" altLang="en-US" dirty="0"/>
              <a:t> </a:t>
            </a:r>
            <a:r>
              <a:rPr lang="en-US" altLang="zh-TW" dirty="0"/>
              <a:t>*1</a:t>
            </a:r>
          </a:p>
          <a:p>
            <a:r>
              <a:rPr lang="en-US" dirty="0"/>
              <a:t>RED LED *1</a:t>
            </a:r>
          </a:p>
          <a:p>
            <a:r>
              <a:rPr lang="en-US" dirty="0"/>
              <a:t>D1 mini *1</a:t>
            </a:r>
          </a:p>
          <a:p>
            <a:r>
              <a:rPr lang="en-US" dirty="0"/>
              <a:t>KY-003</a:t>
            </a:r>
            <a:r>
              <a:rPr lang="zh-CN" altLang="en-US" dirty="0"/>
              <a:t>磁力感應模組</a:t>
            </a:r>
            <a:r>
              <a:rPr lang="zh-TW" altLang="en-US" dirty="0"/>
              <a:t> </a:t>
            </a:r>
            <a:r>
              <a:rPr lang="en-US" altLang="zh-TW" dirty="0"/>
              <a:t>*1</a:t>
            </a:r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CFC42DC-2C46-47C4-BC61-530557385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4B91A37-AA1F-4966-8ACF-93023547DA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7B17AC5-0931-432F-9A4A-DDCFAA010A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19785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D57A997F-57D3-4F47-B77A-14DE76B507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B304EBC-E1F0-4042-84B1-65AD44AB17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0F5971A-100F-43B9-AF60-FD95A592D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34AA403-A228-4305-AE48-0FF5690E3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C81A8F5-59C9-487C-91CC-79BB6660B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82DF6B4-81CE-4086-A1B1-BE48BA8E24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400F3000-CB4D-4FB6-B179-7AAD84D5D3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-1"/>
            <a:ext cx="12188952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7" name="圖片 16" descr="一張含有 桌, 室內, 藍色, 地板 的圖片&#10;&#10;自動產生的描述">
            <a:extLst>
              <a:ext uri="{FF2B5EF4-FFF2-40B4-BE49-F238E27FC236}">
                <a16:creationId xmlns:a16="http://schemas.microsoft.com/office/drawing/2014/main" id="{D48B89A5-3F20-984F-9C42-8F5D6A50F7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7912" r="1" b="11377"/>
          <a:stretch/>
        </p:blipFill>
        <p:spPr>
          <a:xfrm>
            <a:off x="2" y="10"/>
            <a:ext cx="3956041" cy="4257356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D1F217F8-3684-4D00-804B-D54A48567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359429"/>
            <a:ext cx="12192000" cy="2508401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DDFE9DDB-A1C3-4F41-A420-67E657F34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355691"/>
            <a:ext cx="9081066" cy="1616295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0000"/>
              </a:lnSpc>
            </a:pPr>
            <a:r>
              <a:rPr kumimoji="1" lang="zh-CN" altLang="en-US" sz="6600" kern="12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  <a:latin typeface="+mj-lt"/>
                <a:ea typeface="+mj-ea"/>
                <a:cs typeface="+mj-cs"/>
              </a:rPr>
              <a:t>實物照片</a:t>
            </a:r>
            <a:endParaRPr kumimoji="1" lang="en-US" altLang="zh-TW" sz="6600" kern="1200" cap="all" baseline="0">
              <a:blipFill dpi="0" rotWithShape="1">
                <a:blip r:embed="rId4"/>
                <a:srcRect/>
                <a:tile tx="6350" ty="-127000" sx="65000" sy="64000" flip="none" algn="tl"/>
              </a:blipFill>
              <a:latin typeface="+mj-lt"/>
              <a:ea typeface="+mj-ea"/>
              <a:cs typeface="+mj-cs"/>
            </a:endParaRPr>
          </a:p>
        </p:txBody>
      </p:sp>
      <p:pic>
        <p:nvPicPr>
          <p:cNvPr id="15" name="圖片 14" descr="一張含有 室內, 食物 的圖片&#10;&#10;自動產生的描述">
            <a:extLst>
              <a:ext uri="{FF2B5EF4-FFF2-40B4-BE49-F238E27FC236}">
                <a16:creationId xmlns:a16="http://schemas.microsoft.com/office/drawing/2014/main" id="{DD5B5A4F-2B7E-5A46-A396-7D8AF59C719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0063" r="2" b="2"/>
          <a:stretch/>
        </p:blipFill>
        <p:spPr>
          <a:xfrm>
            <a:off x="4108217" y="10"/>
            <a:ext cx="3973423" cy="4261094"/>
          </a:xfrm>
          <a:prstGeom prst="rect">
            <a:avLst/>
          </a:prstGeom>
        </p:spPr>
      </p:pic>
      <p:pic>
        <p:nvPicPr>
          <p:cNvPr id="13" name="圖片 12" descr="一張含有 室內, 桌, 地板, 電腦 的圖片&#10;&#10;自動產生的描述">
            <a:extLst>
              <a:ext uri="{FF2B5EF4-FFF2-40B4-BE49-F238E27FC236}">
                <a16:creationId xmlns:a16="http://schemas.microsoft.com/office/drawing/2014/main" id="{D09F6B25-C37C-1B4B-9927-69519E44EA3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0331" r="2" b="2"/>
          <a:stretch/>
        </p:blipFill>
        <p:spPr>
          <a:xfrm>
            <a:off x="8233814" y="10"/>
            <a:ext cx="3958184" cy="4261094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2CEE76BF-07C6-4367-B97B-6DC934BB89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45590" y="5111496"/>
            <a:ext cx="1080904" cy="1080902"/>
            <a:chOff x="9685338" y="4460675"/>
            <a:chExt cx="1080904" cy="1080902"/>
          </a:xfrm>
        </p:grpSpPr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95479CDE-C0E3-401E-8E81-9A0A24DB65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03F6F89-8406-4140-A320-A8BA08C4CD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9839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267394-C502-8B49-A858-93DF46280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463" y="2624328"/>
            <a:ext cx="10058400" cy="1609344"/>
          </a:xfrm>
        </p:spPr>
        <p:txBody>
          <a:bodyPr/>
          <a:lstStyle/>
          <a:p>
            <a:r>
              <a:rPr kumimoji="1" lang="zh-TW" altLang="en-US" dirty="0"/>
              <a:t>作品展示影片</a:t>
            </a:r>
          </a:p>
        </p:txBody>
      </p:sp>
      <p:pic>
        <p:nvPicPr>
          <p:cNvPr id="4" name="線上媒體 3" descr="IMG_3024_l9y0kj.mp4">
            <a:hlinkClick r:id="" action="ppaction://media"/>
            <a:extLst>
              <a:ext uri="{FF2B5EF4-FFF2-40B4-BE49-F238E27FC236}">
                <a16:creationId xmlns:a16="http://schemas.microsoft.com/office/drawing/2014/main" id="{40BCCBAD-087A-B348-93AD-D1DD18D19E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72075" y="0"/>
            <a:ext cx="3819525" cy="679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466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39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552E73-AC30-8E42-BFA2-66E3A374F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+mj-ea"/>
                <a:cs typeface="Yuppy TC" panose="020F0603040207020204" pitchFamily="34" charset="-120"/>
              </a:rPr>
              <a:t>感想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C3BAED0-F3F3-D647-A67F-10EAD8277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92820"/>
            <a:ext cx="4802315" cy="4050792"/>
          </a:xfrm>
        </p:spPr>
        <p:txBody>
          <a:bodyPr>
            <a:normAutofit/>
          </a:bodyPr>
          <a:lstStyle/>
          <a:p>
            <a:r>
              <a:rPr kumimoji="1" lang="zh-TW" altLang="en-US" sz="2800" dirty="0">
                <a:latin typeface="+mj-ea"/>
                <a:ea typeface="+mj-ea"/>
                <a:cs typeface="Yuppy TC" panose="020F0603040207020204" pitchFamily="34" charset="-120"/>
              </a:rPr>
              <a:t>林晧丞：</a:t>
            </a:r>
            <a:endParaRPr kumimoji="1" lang="en-US" altLang="zh-TW" sz="2800" dirty="0">
              <a:latin typeface="+mj-ea"/>
              <a:ea typeface="+mj-ea"/>
              <a:cs typeface="Yuppy TC" panose="020F0603040207020204" pitchFamily="34" charset="-120"/>
            </a:endParaRPr>
          </a:p>
          <a:p>
            <a:pPr marL="0" indent="0">
              <a:buNone/>
            </a:pPr>
            <a:r>
              <a:rPr kumimoji="1" lang="zh-CN" altLang="en-US" sz="2800" dirty="0">
                <a:latin typeface="+mj-ea"/>
                <a:ea typeface="+mj-ea"/>
                <a:cs typeface="Yuppy TC" panose="020F0603040207020204" pitchFamily="34" charset="-120"/>
              </a:rPr>
              <a:t>這次製作</a:t>
            </a:r>
            <a:r>
              <a:rPr kumimoji="1" lang="en-US" altLang="zh-CN" sz="2800" dirty="0">
                <a:latin typeface="+mj-ea"/>
                <a:ea typeface="+mj-ea"/>
                <a:cs typeface="Yuppy TC" panose="020F0603040207020204" pitchFamily="34" charset="-120"/>
              </a:rPr>
              <a:t>Arduino</a:t>
            </a:r>
            <a:r>
              <a:rPr kumimoji="1" lang="zh-CN" altLang="en-US" sz="2800" dirty="0">
                <a:latin typeface="+mj-ea"/>
                <a:ea typeface="+mj-ea"/>
                <a:cs typeface="Yuppy TC" panose="020F0603040207020204" pitchFamily="34" charset="-120"/>
              </a:rPr>
              <a:t>專題，</a:t>
            </a:r>
            <a:r>
              <a:rPr kumimoji="1" lang="zh-TW" altLang="en-US" sz="2800" dirty="0">
                <a:latin typeface="+mj-ea"/>
                <a:ea typeface="+mj-ea"/>
                <a:cs typeface="Yuppy TC" panose="020F0603040207020204" pitchFamily="34" charset="-120"/>
              </a:rPr>
              <a:t>雖然沒辦法直接裝在門上展示，但是我用類似的裝置展示了。製作專題時，我還很煩惱到底要怎麼做，一開始是完全沒有想法的。</a:t>
            </a:r>
            <a:endParaRPr kumimoji="1" lang="en-US" altLang="zh-TW" sz="2800" dirty="0">
              <a:latin typeface="+mj-ea"/>
              <a:ea typeface="+mj-ea"/>
              <a:cs typeface="Yuppy TC" panose="020F0603040207020204" pitchFamily="34" charset="-120"/>
            </a:endParaRPr>
          </a:p>
          <a:p>
            <a:pPr marL="0" indent="0">
              <a:buNone/>
            </a:pPr>
            <a:r>
              <a:rPr kumimoji="1" lang="zh-TW" altLang="en-US" sz="2800" dirty="0">
                <a:latin typeface="+mj-ea"/>
                <a:ea typeface="+mj-ea"/>
                <a:cs typeface="Yuppy TC" panose="020F0603040207020204" pitchFamily="34" charset="-120"/>
              </a:rPr>
              <a:t>但是一但開始動手後，就會發現愈做越順手，非常好玩。</a:t>
            </a:r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58C794E3-727A-A14E-A404-AA7DD8316CD8}"/>
              </a:ext>
            </a:extLst>
          </p:cNvPr>
          <p:cNvSpPr txBox="1">
            <a:spLocks/>
          </p:cNvSpPr>
          <p:nvPr/>
        </p:nvSpPr>
        <p:spPr>
          <a:xfrm>
            <a:off x="6096000" y="1992820"/>
            <a:ext cx="4802315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400"/>
              </a:spcBef>
              <a:spcAft>
                <a:spcPts val="200"/>
              </a:spcAft>
              <a:buClr>
                <a:schemeClr val="accent1">
                  <a:lumMod val="75000"/>
                </a:schemeClr>
              </a:buClr>
              <a:buSzPct val="85000"/>
              <a:buFont typeface="Wingdings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>
                <a:latin typeface="+mj-ea"/>
                <a:ea typeface="+mj-ea"/>
                <a:cs typeface="Yuppy TC" panose="020F0603040207020204" pitchFamily="34" charset="-120"/>
              </a:rPr>
              <a:t>陳芮甯</a:t>
            </a:r>
            <a:r>
              <a:rPr kumimoji="1" lang="zh-TW" altLang="en-US" sz="2800" dirty="0">
                <a:latin typeface="+mj-ea"/>
                <a:ea typeface="+mj-ea"/>
                <a:cs typeface="Yuppy TC" panose="020F0603040207020204" pitchFamily="34" charset="-120"/>
              </a:rPr>
              <a:t>：</a:t>
            </a:r>
            <a:endParaRPr kumimoji="1" lang="en-US" altLang="zh-TW" sz="2800" dirty="0">
              <a:latin typeface="+mj-ea"/>
              <a:ea typeface="+mj-ea"/>
              <a:cs typeface="Yuppy TC" panose="020F0603040207020204" pitchFamily="34" charset="-120"/>
            </a:endParaRPr>
          </a:p>
          <a:p>
            <a:pPr marL="0" indent="0">
              <a:buNone/>
            </a:pPr>
            <a:r>
              <a:rPr kumimoji="1" lang="zh-CN" altLang="en-US" sz="2800" dirty="0">
                <a:latin typeface="+mj-ea"/>
                <a:ea typeface="+mj-ea"/>
                <a:cs typeface="Yuppy TC" panose="020F0603040207020204" pitchFamily="34" charset="-120"/>
              </a:rPr>
              <a:t>我覺得這次的霍爾磁力感測器，我學到了許多特別的技巧，例如傳訊息會傳通知這件事就非常酷。</a:t>
            </a:r>
          </a:p>
          <a:p>
            <a:pPr marL="0" indent="0">
              <a:buNone/>
            </a:pPr>
            <a:r>
              <a:rPr kumimoji="1" lang="zh-CN" altLang="en-US" sz="2800" dirty="0">
                <a:latin typeface="+mj-ea"/>
                <a:ea typeface="+mj-ea"/>
                <a:cs typeface="Yuppy TC" panose="020F0603040207020204" pitchFamily="34" charset="-120"/>
              </a:rPr>
              <a:t>另外這次也是跟林晧丞一起製作專題，他真的非常有想法，和他一起製作事半功倍。</a:t>
            </a:r>
            <a:endParaRPr kumimoji="1" lang="zh-TW" altLang="en-US" sz="2800" dirty="0">
              <a:latin typeface="+mj-ea"/>
              <a:ea typeface="+mj-ea"/>
              <a:cs typeface="Yuppy TC" panose="020F060304020702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054143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Single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木刻字型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木刻字型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木刻字型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328</Words>
  <Application>Microsoft Macintosh PowerPoint</Application>
  <PresentationFormat>寬螢幕</PresentationFormat>
  <Paragraphs>35</Paragraphs>
  <Slides>11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20" baseType="lpstr">
      <vt:lpstr>微軟正黑體</vt:lpstr>
      <vt:lpstr>方正姚体</vt:lpstr>
      <vt:lpstr>Calibri</vt:lpstr>
      <vt:lpstr>Rockwell Extra Bold</vt:lpstr>
      <vt:lpstr>Wingdings</vt:lpstr>
      <vt:lpstr>Rockwell</vt:lpstr>
      <vt:lpstr>Rockwell Condensed</vt:lpstr>
      <vt:lpstr>微軟正黑體</vt:lpstr>
      <vt:lpstr>木刻字型</vt:lpstr>
      <vt:lpstr>磁力門窗防盜系統</vt:lpstr>
      <vt:lpstr>功能</vt:lpstr>
      <vt:lpstr>Code</vt:lpstr>
      <vt:lpstr>運作說明</vt:lpstr>
      <vt:lpstr>電路圖</vt:lpstr>
      <vt:lpstr>麵包板</vt:lpstr>
      <vt:lpstr>實物照片</vt:lpstr>
      <vt:lpstr>作品展示影片</vt:lpstr>
      <vt:lpstr>感想</vt:lpstr>
      <vt:lpstr>遭遇問題與解決方法</vt:lpstr>
      <vt:lpstr>分工及努力程度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磁力門窗防盜系統</dc:title>
  <dc:creator>林晧丞</dc:creator>
  <cp:lastModifiedBy>林晧丞</cp:lastModifiedBy>
  <cp:revision>8</cp:revision>
  <dcterms:created xsi:type="dcterms:W3CDTF">2019-06-17T08:31:28Z</dcterms:created>
  <dcterms:modified xsi:type="dcterms:W3CDTF">2019-06-17T08:45:56Z</dcterms:modified>
</cp:coreProperties>
</file>